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65" r:id="rId5"/>
    <p:sldId id="310" r:id="rId6"/>
    <p:sldId id="311" r:id="rId7"/>
    <p:sldId id="313" r:id="rId8"/>
    <p:sldId id="314" r:id="rId9"/>
    <p:sldId id="316" r:id="rId10"/>
    <p:sldId id="315" r:id="rId11"/>
    <p:sldId id="317" r:id="rId12"/>
    <p:sldId id="326" r:id="rId13"/>
    <p:sldId id="327" r:id="rId14"/>
    <p:sldId id="325" r:id="rId15"/>
    <p:sldId id="318" r:id="rId16"/>
    <p:sldId id="323" r:id="rId17"/>
    <p:sldId id="319" r:id="rId18"/>
    <p:sldId id="324" r:id="rId19"/>
    <p:sldId id="320" r:id="rId20"/>
    <p:sldId id="329" r:id="rId21"/>
    <p:sldId id="330" r:id="rId22"/>
  </p:sldIdLst>
  <p:sldSz cx="12188825" cy="6858000"/>
  <p:notesSz cx="6858000" cy="9144000"/>
  <p:custDataLst>
    <p:tags r:id="rId25"/>
  </p:custDataLst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69" d="100"/>
          <a:sy n="69" d="100"/>
        </p:scale>
        <p:origin x="696" y="6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93E36956-3452-45FD-A1D8-3574743558BA}" type="datetime1">
              <a:rPr lang="pt-BR" smtClean="0"/>
              <a:pPr algn="r" rtl="0"/>
              <a:t>28/05/2019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pt-BR" smtClean="0"/>
              <a:pPr algn="r"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22C183F4-168E-4576-AC99-60635C2E1F1D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pt-BR" noProof="0" smtClean="0"/>
              <a:pPr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67FE631-0B6D-4712-BEFD-FF38CEB37A4A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9DA96DE-A078-4676-8F38-EBC20B81DF35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211769B-D019-4A86-8334-0A9D6D419A60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A5EA5BE-0305-48F1-B45B-3F07AA1244A2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C2D1C76-DED1-4BE0-8F34-1641B8636BA4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A013F82-EE5E-44EE-A61D-E31C6657F26F}" type="slidenum">
              <a:rPr lang="pt-BR" noProof="0" smtClean="0"/>
              <a:pPr/>
              <a:t>‹nº›</a:t>
            </a:fld>
            <a:r>
              <a:rPr lang="pt-BR" noProof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6C98F49-77D6-4D48-BB68-E4DB33EE5B06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F379B94-F7A6-4BC6-8A31-032F8D94B5BD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35DBF44-9F2F-4201-8CE2-C12E521BC56C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BAD7B4B-23CA-4460-862D-E2D3E21E1E07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2F45EDE-4BCD-4C98-AD18-04AAF5D19C9A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E951F9-CFF6-4C18-A9A8-D5A0842ABF9A}" type="datetime1">
              <a:rPr lang="pt-BR" noProof="0" smtClean="0"/>
              <a:pPr/>
              <a:t>28/05/2019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pt-BR" noProof="0" smtClean="0"/>
              <a:pPr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ienciaedados.com/um-dia-na-vida-de-um-cientista-de-dados/" TargetMode="External"/><Relationship Id="rId13" Type="http://schemas.openxmlformats.org/officeDocument/2006/relationships/hyperlink" Target="https://www.youtube.com/watch?v=F2brcDqKTHI" TargetMode="External"/><Relationship Id="rId18" Type="http://schemas.openxmlformats.org/officeDocument/2006/relationships/hyperlink" Target="https://www.youtube.com/?gl=BR" TargetMode="External"/><Relationship Id="rId3" Type="http://schemas.openxmlformats.org/officeDocument/2006/relationships/hyperlink" Target="https://www.youtube.com/watch?v=ykSILAQQu6o" TargetMode="External"/><Relationship Id="rId7" Type="http://schemas.openxmlformats.org/officeDocument/2006/relationships/hyperlink" Target="http://www.cienciaedados.com/16-conselhos-para-aspirantes-a-cientistas-de-dados/" TargetMode="External"/><Relationship Id="rId12" Type="http://schemas.openxmlformats.org/officeDocument/2006/relationships/hyperlink" Target="http://www.cienciaedados.com/carreiras-em-data-science/" TargetMode="External"/><Relationship Id="rId17" Type="http://schemas.openxmlformats.org/officeDocument/2006/relationships/hyperlink" Target="https://www.google.com.br/imghp?hl=pt-BR&amp;tab=ri0" TargetMode="External"/><Relationship Id="rId2" Type="http://schemas.openxmlformats.org/officeDocument/2006/relationships/hyperlink" Target="https://www.youtube.com/watch?v=c6fdZmTwhWo" TargetMode="External"/><Relationship Id="rId16" Type="http://schemas.openxmlformats.org/officeDocument/2006/relationships/hyperlink" Target="https://www.youtube.com/watch?v=F3PM7DXHPsc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ecommercebrasil.com.br/artigos/o-que-e-ciencia-de-dados-e-porque-ela-e-importante-para-o-seu-negocio/" TargetMode="External"/><Relationship Id="rId11" Type="http://schemas.openxmlformats.org/officeDocument/2006/relationships/hyperlink" Target="http://www.cienciaedados.com/cientista-de-dados-o-contador-de-historias/" TargetMode="External"/><Relationship Id="rId5" Type="http://schemas.openxmlformats.org/officeDocument/2006/relationships/hyperlink" Target="https://pt.wikipedia.org/wiki/Ci%C3%AAncia_de_dados" TargetMode="External"/><Relationship Id="rId15" Type="http://schemas.openxmlformats.org/officeDocument/2006/relationships/hyperlink" Target="https://www.youtube.com/watch?v=7f0SwibhiNw" TargetMode="External"/><Relationship Id="rId10" Type="http://schemas.openxmlformats.org/officeDocument/2006/relationships/hyperlink" Target="http://www.cienciaedados.com/as-10-habilidades-de-um-cientista-de-dados/" TargetMode="External"/><Relationship Id="rId4" Type="http://schemas.openxmlformats.org/officeDocument/2006/relationships/hyperlink" Target="https://www.youtube.com/watch?v=L_SZQKv5Cl0" TargetMode="External"/><Relationship Id="rId9" Type="http://schemas.openxmlformats.org/officeDocument/2006/relationships/hyperlink" Target="http://www.cienciaedados.com/certificacoes-em-data-science-e-big-data/" TargetMode="External"/><Relationship Id="rId14" Type="http://schemas.openxmlformats.org/officeDocument/2006/relationships/hyperlink" Target="https://www.youtube.com/watch?v=sCLG_UFlVrQ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2422004" y="1828800"/>
            <a:ext cx="8229600" cy="2895600"/>
          </a:xfrm>
        </p:spPr>
        <p:txBody>
          <a:bodyPr rtlCol="0"/>
          <a:lstStyle/>
          <a:p>
            <a:pPr rtl="0"/>
            <a:r>
              <a:rPr lang="pt-BR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C</a:t>
            </a:r>
            <a:r>
              <a:rPr lang="pt-br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iência de Da</a:t>
            </a:r>
            <a:r>
              <a:rPr lang="pt-BR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dos</a:t>
            </a:r>
            <a:endParaRPr lang="en-US" b="1" dirty="0"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merican Gods Segunda Temporada">
            <a:hlinkClick r:id="" action="ppaction://media"/>
            <a:extLst>
              <a:ext uri="{FF2B5EF4-FFF2-40B4-BE49-F238E27FC236}">
                <a16:creationId xmlns:a16="http://schemas.microsoft.com/office/drawing/2014/main" id="{A333F92D-AD55-4D43-8AC3-BE64F06078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49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ngalong">
            <a:hlinkClick r:id="" action="ppaction://media"/>
            <a:extLst>
              <a:ext uri="{FF2B5EF4-FFF2-40B4-BE49-F238E27FC236}">
                <a16:creationId xmlns:a16="http://schemas.microsoft.com/office/drawing/2014/main" id="{BA50EDC8-4717-41E9-BB17-238942C1C2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11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30FC1-55BA-44DB-9F6C-42B4EDBF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050" y="2875439"/>
            <a:ext cx="9070725" cy="1107123"/>
          </a:xfrm>
        </p:spPr>
        <p:txBody>
          <a:bodyPr>
            <a:normAutofit fontScale="90000"/>
          </a:bodyPr>
          <a:lstStyle/>
          <a:p>
            <a:pPr algn="ctr"/>
            <a:r>
              <a:rPr lang="pt-BR" sz="6000" b="1" dirty="0"/>
              <a:t>Sistemas de Recomendação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2614772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essage People For Your Next Job on LinkedIn">
            <a:hlinkClick r:id="" action="ppaction://media"/>
            <a:extLst>
              <a:ext uri="{FF2B5EF4-FFF2-40B4-BE49-F238E27FC236}">
                <a16:creationId xmlns:a16="http://schemas.microsoft.com/office/drawing/2014/main" id="{BFCE69D4-F060-4388-BA1C-FD901DF9BB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779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30FC1-55BA-44DB-9F6C-42B4EDBF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050" y="2875439"/>
            <a:ext cx="9215882" cy="1107123"/>
          </a:xfrm>
        </p:spPr>
        <p:txBody>
          <a:bodyPr>
            <a:normAutofit fontScale="90000"/>
          </a:bodyPr>
          <a:lstStyle/>
          <a:p>
            <a:pPr algn="ctr"/>
            <a:r>
              <a:rPr lang="pt-BR" sz="6000" b="1" dirty="0"/>
              <a:t>Reconhecimento de imagens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328262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Lens Search what you see">
            <a:hlinkClick r:id="" action="ppaction://media"/>
            <a:extLst>
              <a:ext uri="{FF2B5EF4-FFF2-40B4-BE49-F238E27FC236}">
                <a16:creationId xmlns:a16="http://schemas.microsoft.com/office/drawing/2014/main" id="{AE6717FB-4452-4D78-A013-7FA4F3D5BA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068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4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B1D6614-E29D-4A3F-9024-18C7448C7CD5}"/>
              </a:ext>
            </a:extLst>
          </p:cNvPr>
          <p:cNvSpPr txBox="1">
            <a:spLocks/>
          </p:cNvSpPr>
          <p:nvPr/>
        </p:nvSpPr>
        <p:spPr>
          <a:xfrm>
            <a:off x="261764" y="260648"/>
            <a:ext cx="11737304" cy="64087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000" b="1" dirty="0"/>
              <a:t>Saúde</a:t>
            </a:r>
          </a:p>
          <a:p>
            <a:pPr algn="ctr"/>
            <a:endParaRPr lang="pt-BR" sz="4000" b="1" dirty="0"/>
          </a:p>
          <a:p>
            <a:pPr algn="ctr"/>
            <a:r>
              <a:rPr lang="pt-BR" sz="4000" b="1" dirty="0"/>
              <a:t>Serviços financeiros</a:t>
            </a:r>
          </a:p>
          <a:p>
            <a:pPr algn="ctr"/>
            <a:endParaRPr lang="pt-BR" sz="4000" b="1" dirty="0"/>
          </a:p>
          <a:p>
            <a:pPr algn="ctr"/>
            <a:r>
              <a:rPr lang="pt-BR" sz="4000" b="1" dirty="0"/>
              <a:t>Comparação de preços</a:t>
            </a:r>
          </a:p>
          <a:p>
            <a:pPr algn="ctr"/>
            <a:endParaRPr lang="pt-BR" sz="4000" b="1" dirty="0"/>
          </a:p>
          <a:p>
            <a:pPr algn="ctr"/>
            <a:r>
              <a:rPr lang="pt-BR" sz="4000" b="1" dirty="0"/>
              <a:t>Logística</a:t>
            </a:r>
          </a:p>
          <a:p>
            <a:pPr algn="ctr"/>
            <a:endParaRPr lang="pt-BR" sz="4000" b="1" dirty="0"/>
          </a:p>
          <a:p>
            <a:pPr algn="ctr"/>
            <a:r>
              <a:rPr lang="pt-BR" sz="4000" b="1" dirty="0"/>
              <a:t>E-commerce de viagens</a:t>
            </a:r>
          </a:p>
          <a:p>
            <a:pPr algn="ctr"/>
            <a:endParaRPr lang="pt-BR" sz="6000" b="1" dirty="0"/>
          </a:p>
        </p:txBody>
      </p:sp>
    </p:spTree>
    <p:extLst>
      <p:ext uri="{BB962C8B-B14F-4D97-AF65-F5344CB8AC3E}">
        <p14:creationId xmlns:p14="http://schemas.microsoft.com/office/powerpoint/2010/main" val="1851822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CBF04571-C65F-46C8-B64C-C81EDAEA50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70" y="764704"/>
            <a:ext cx="1320286" cy="1828216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85F1D87-8AEB-414C-974E-84280E13F954}"/>
              </a:ext>
            </a:extLst>
          </p:cNvPr>
          <p:cNvSpPr txBox="1"/>
          <p:nvPr/>
        </p:nvSpPr>
        <p:spPr>
          <a:xfrm>
            <a:off x="2241985" y="1556792"/>
            <a:ext cx="8100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Fundação Universidade Federal de Mato Grosso do Sul –  Câmpus de Ponta Porã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5C37FEC-F1C8-4EC0-A827-88EA16FF73AA}"/>
              </a:ext>
            </a:extLst>
          </p:cNvPr>
          <p:cNvSpPr txBox="1"/>
          <p:nvPr/>
        </p:nvSpPr>
        <p:spPr>
          <a:xfrm>
            <a:off x="621804" y="3144450"/>
            <a:ext cx="648072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Equipe: Jônata Rocha, Miguel e Rafael.</a:t>
            </a:r>
          </a:p>
          <a:p>
            <a:r>
              <a:rPr lang="pt-BR" sz="2000" b="1" dirty="0"/>
              <a:t>Disciplina: Fundamentos de Sistemas de Informação.</a:t>
            </a:r>
          </a:p>
          <a:p>
            <a:r>
              <a:rPr lang="pt-BR" sz="2000" b="1" dirty="0"/>
              <a:t>Professor: Robson Soares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25336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BA3D06EE-6B4B-4390-AF37-44B3B7C741CA}"/>
              </a:ext>
            </a:extLst>
          </p:cNvPr>
          <p:cNvSpPr txBox="1"/>
          <p:nvPr/>
        </p:nvSpPr>
        <p:spPr>
          <a:xfrm>
            <a:off x="693812" y="332656"/>
            <a:ext cx="4104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sz="3200" b="1" dirty="0"/>
              <a:t>Referências</a:t>
            </a:r>
            <a:r>
              <a:rPr lang="pt-BR" dirty="0"/>
              <a:t>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0D29EBF-B03C-4ECF-87A7-32CA238BBDC5}"/>
              </a:ext>
            </a:extLst>
          </p:cNvPr>
          <p:cNvSpPr txBox="1"/>
          <p:nvPr/>
        </p:nvSpPr>
        <p:spPr>
          <a:xfrm>
            <a:off x="693812" y="1098024"/>
            <a:ext cx="950505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https://www.youtube.com/watch?v=c6fdZmTwhWo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https://www.youtube.com/watch?v=ykSILAQQu6o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https://www.youtube.com/watch?v=L_SZQKv5Cl0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https://pt.wikipedia.org/wiki/Ci%C3%AAncia_de_dados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https://www.youtube.com/watch?v=c6fdZmTwhWo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https://www.ecommercebrasil.com.br/artigos/o-que-e-ciencia-de-dados-e-porque-ela-e-importante-para-o-seu-negocio/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http://www.cienciaedados.com/16-conselhos-para-aspirantes-a-cientistas-de-dados/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http://www.cienciaedados.com/um-dia-na-vida-de-um-cientista-de-dados/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http://www.cienciaedados.com/certificacoes-em-data-science-e-big-data/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http://www.cienciaedados.com/as-10-habilidades-de-um-cientista-de-dados/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http://www.cienciaedados.com/cientista-de-dados-o-contador-de-historias/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http://www.cienciaedados.com/carreiras-em-data-science/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https://www.youtube.com/watch?v=F2brcDqKTHI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https://www.youtube.com/watch?v=sCLG_UFlVrQ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https://www.youtube.com/watch?v=7f0SwibhiNw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https://www.youtube.com/watch?v=F3PM7DXHPsc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https://www.google.com.br/imghp?hl=pt-BR&amp;tab=ri0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  <a:p>
            <a:r>
              <a:rPr lang="pt-BR" dirty="0">
                <a:solidFill>
                  <a:schemeClr val="bg2">
                    <a:lumMod val="25000"/>
                    <a:lumOff val="75000"/>
                  </a:schemeClr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https://www.youtube.com/?gl=BR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44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B2CC948-E8CF-4B36-BC3B-7B893C7FA9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614" y="1656245"/>
            <a:ext cx="5401143" cy="38456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481D3ACD-96F8-46BB-A357-72115D2FAF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575" y="318243"/>
            <a:ext cx="4658819" cy="26205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E6777DB-AC0B-4D0A-B016-6903465459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908" y="3270325"/>
            <a:ext cx="4319993" cy="32417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8391ED8F-3B67-4795-9092-56C1A57E0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873" y="554598"/>
            <a:ext cx="5981079" cy="574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F46F7958-E908-4902-97F3-41B3BB8322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000" y="1343018"/>
            <a:ext cx="7416824" cy="417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30FC1-55BA-44DB-9F6C-42B4EDBF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317" y="2911996"/>
            <a:ext cx="4014191" cy="1034008"/>
          </a:xfrm>
        </p:spPr>
        <p:txBody>
          <a:bodyPr/>
          <a:lstStyle/>
          <a:p>
            <a:r>
              <a:rPr lang="pt-BR" sz="6000" b="1" dirty="0"/>
              <a:t>Aplicações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189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30FC1-55BA-44DB-9F6C-42B4EDBF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601" y="2870938"/>
            <a:ext cx="6759623" cy="1116124"/>
          </a:xfrm>
        </p:spPr>
        <p:txBody>
          <a:bodyPr>
            <a:normAutofit/>
          </a:bodyPr>
          <a:lstStyle/>
          <a:p>
            <a:r>
              <a:rPr lang="pt-BR" sz="6000" b="1" dirty="0"/>
              <a:t>Buscas na Internet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248891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App_ Ok, Google">
            <a:hlinkClick r:id="" action="ppaction://media"/>
            <a:extLst>
              <a:ext uri="{FF2B5EF4-FFF2-40B4-BE49-F238E27FC236}">
                <a16:creationId xmlns:a16="http://schemas.microsoft.com/office/drawing/2014/main" id="{C7490BA5-CA57-4180-B796-7C38F578CB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98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30FC1-55BA-44DB-9F6C-42B4EDBF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6295" y="2969949"/>
            <a:ext cx="7846589" cy="918102"/>
          </a:xfrm>
        </p:spPr>
        <p:txBody>
          <a:bodyPr>
            <a:normAutofit/>
          </a:bodyPr>
          <a:lstStyle/>
          <a:p>
            <a:r>
              <a:rPr lang="pt-BR" sz="6000" b="1" dirty="0"/>
              <a:t>Propagandas Digitais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136343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UPER ZOOM - LOVE">
            <a:hlinkClick r:id="" action="ppaction://media"/>
            <a:extLst>
              <a:ext uri="{FF2B5EF4-FFF2-40B4-BE49-F238E27FC236}">
                <a16:creationId xmlns:a16="http://schemas.microsoft.com/office/drawing/2014/main" id="{99E11187-0AE5-4B86-818E-DA744F6866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611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Túnel Azul Digita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" id="{C42FDE2E-404E-4317-A1DC-9EE8DB9D7D23}" vid="{0CBDB723-F3A8-461D-91B6-BF24A4E45E7C}"/>
    </a:ext>
  </a:extLst>
</a:theme>
</file>

<file path=ppt/theme/theme2.xml><?xml version="1.0" encoding="utf-8"?>
<a:theme xmlns:a="http://schemas.openxmlformats.org/drawingml/2006/main" name="Tema do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schemas.microsoft.com/office/2006/documentManagement/types"/>
    <ds:schemaRef ds:uri="http://purl.org/dc/dcmitype/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schemas.microsoft.com/office/infopath/2007/PartnerControls"/>
    <ds:schemaRef ds:uri="4873beb7-5857-4685-be1f-d57550cc96c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profissional com túnel azul digital (widescreen)</Template>
  <TotalTime>0</TotalTime>
  <Words>291</Words>
  <Application>Microsoft Office PowerPoint</Application>
  <PresentationFormat>Personalizar</PresentationFormat>
  <Paragraphs>38</Paragraphs>
  <Slides>18</Slides>
  <Notes>0</Notes>
  <HiddenSlides>0</HiddenSlides>
  <MMClips>6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2" baseType="lpstr">
      <vt:lpstr>Arial</vt:lpstr>
      <vt:lpstr>Corbel</vt:lpstr>
      <vt:lpstr>Wingdings</vt:lpstr>
      <vt:lpstr>Túnel Azul Digital 16X9</vt:lpstr>
      <vt:lpstr>Ciência de Dados</vt:lpstr>
      <vt:lpstr>Apresentação do PowerPoint</vt:lpstr>
      <vt:lpstr>Apresentação do PowerPoint</vt:lpstr>
      <vt:lpstr>Apresentação do PowerPoint</vt:lpstr>
      <vt:lpstr>Aplicações </vt:lpstr>
      <vt:lpstr>Buscas na Internet</vt:lpstr>
      <vt:lpstr>Apresentação do PowerPoint</vt:lpstr>
      <vt:lpstr>Propagandas Digitais</vt:lpstr>
      <vt:lpstr>Apresentação do PowerPoint</vt:lpstr>
      <vt:lpstr>Apresentação do PowerPoint</vt:lpstr>
      <vt:lpstr>Apresentação do PowerPoint</vt:lpstr>
      <vt:lpstr>Sistemas de Recomendação</vt:lpstr>
      <vt:lpstr>Apresentação do PowerPoint</vt:lpstr>
      <vt:lpstr>Reconhecimento de imagens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2019-05-23T22:20:58Z</dcterms:created>
  <dcterms:modified xsi:type="dcterms:W3CDTF">2019-05-29T01:01:49Z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